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6699"/>
    <a:srgbClr val="006600"/>
    <a:srgbClr val="FFCC66"/>
    <a:srgbClr val="99CCFF"/>
    <a:srgbClr val="CC6600"/>
    <a:srgbClr val="FF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330" y="-60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6371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6371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470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812540" y="594780"/>
            <a:ext cx="1979087" cy="5757600"/>
            <a:chOff x="4248149" y="3912320"/>
            <a:chExt cx="838733" cy="2440059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248149" y="3912320"/>
              <a:ext cx="838733" cy="2440059"/>
              <a:chOff x="4248149" y="3443216"/>
              <a:chExt cx="838733" cy="2440059"/>
            </a:xfrm>
          </p:grpSpPr>
          <p:sp>
            <p:nvSpPr>
              <p:cNvPr id="33" name="Oval 186"/>
              <p:cNvSpPr>
                <a:spLocks noChangeArrowheads="1"/>
              </p:cNvSpPr>
              <p:nvPr/>
            </p:nvSpPr>
            <p:spPr bwMode="auto">
              <a:xfrm>
                <a:off x="4267495" y="3503465"/>
                <a:ext cx="608346" cy="95796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" name="Oval 186"/>
              <p:cNvSpPr>
                <a:spLocks noChangeArrowheads="1"/>
              </p:cNvSpPr>
              <p:nvPr/>
            </p:nvSpPr>
            <p:spPr bwMode="auto">
              <a:xfrm>
                <a:off x="4326011" y="3612663"/>
                <a:ext cx="481854" cy="7565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" name="Rectangle 263"/>
              <p:cNvSpPr>
                <a:spLocks noChangeArrowheads="1"/>
              </p:cNvSpPr>
              <p:nvPr/>
            </p:nvSpPr>
            <p:spPr bwMode="auto">
              <a:xfrm>
                <a:off x="4390025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Rectangle 264"/>
              <p:cNvSpPr>
                <a:spLocks noChangeArrowheads="1"/>
              </p:cNvSpPr>
              <p:nvPr/>
            </p:nvSpPr>
            <p:spPr bwMode="auto">
              <a:xfrm>
                <a:off x="4632932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AutoShape 262"/>
              <p:cNvSpPr>
                <a:spLocks noChangeArrowheads="1"/>
              </p:cNvSpPr>
              <p:nvPr/>
            </p:nvSpPr>
            <p:spPr bwMode="auto">
              <a:xfrm flipV="1">
                <a:off x="4248149" y="4723496"/>
                <a:ext cx="644889" cy="54868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6 w 21600"/>
                  <a:gd name="T13" fmla="*/ 3996 h 21600"/>
                  <a:gd name="T14" fmla="*/ 17604 w 21600"/>
                  <a:gd name="T15" fmla="*/ 176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92" y="21600"/>
                    </a:lnTo>
                    <a:lnTo>
                      <a:pt x="1720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rgbClr val="0070C0"/>
                </a:fgClr>
                <a:bgClr>
                  <a:srgbClr val="002060"/>
                </a:bgClr>
              </a:patt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187"/>
              <p:cNvSpPr>
                <a:spLocks noChangeArrowheads="1"/>
              </p:cNvSpPr>
              <p:nvPr/>
            </p:nvSpPr>
            <p:spPr bwMode="auto">
              <a:xfrm>
                <a:off x="4267495" y="3443216"/>
                <a:ext cx="608346" cy="60893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" name="Rectangle 179"/>
              <p:cNvSpPr>
                <a:spLocks noChangeArrowheads="1"/>
              </p:cNvSpPr>
              <p:nvPr/>
            </p:nvSpPr>
            <p:spPr bwMode="auto">
              <a:xfrm>
                <a:off x="4510403" y="3991908"/>
                <a:ext cx="122527" cy="18289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0" name="AutoShape 180"/>
              <p:cNvSpPr>
                <a:spLocks noChangeArrowheads="1"/>
              </p:cNvSpPr>
              <p:nvPr/>
            </p:nvSpPr>
            <p:spPr bwMode="auto">
              <a:xfrm>
                <a:off x="4328395" y="4113651"/>
                <a:ext cx="487809" cy="36744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41" name="Rectangle 181"/>
              <p:cNvSpPr>
                <a:spLocks noChangeArrowheads="1"/>
              </p:cNvSpPr>
              <p:nvPr/>
            </p:nvSpPr>
            <p:spPr bwMode="auto">
              <a:xfrm>
                <a:off x="4328395" y="4297371"/>
                <a:ext cx="487809" cy="485696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65" name="Oval 183"/>
              <p:cNvSpPr>
                <a:spLocks noChangeArrowheads="1"/>
              </p:cNvSpPr>
              <p:nvPr/>
            </p:nvSpPr>
            <p:spPr bwMode="auto">
              <a:xfrm>
                <a:off x="4327685" y="3563714"/>
                <a:ext cx="487966" cy="4884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424245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283"/>
              <p:cNvSpPr>
                <a:spLocks noChangeArrowheads="1"/>
              </p:cNvSpPr>
              <p:nvPr/>
            </p:nvSpPr>
            <p:spPr bwMode="auto">
              <a:xfrm rot="16200000">
                <a:off x="4358766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" name="AutoShape 285"/>
              <p:cNvSpPr>
                <a:spLocks noChangeArrowheads="1"/>
              </p:cNvSpPr>
              <p:nvPr/>
            </p:nvSpPr>
            <p:spPr bwMode="auto">
              <a:xfrm rot="10800000" flipV="1">
                <a:off x="4355630" y="5577730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286"/>
              <p:cNvSpPr>
                <a:spLocks noChangeArrowheads="1"/>
              </p:cNvSpPr>
              <p:nvPr/>
            </p:nvSpPr>
            <p:spPr bwMode="auto">
              <a:xfrm rot="16200000">
                <a:off x="4608123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" name="AutoShape 287"/>
              <p:cNvSpPr>
                <a:spLocks noChangeArrowheads="1"/>
              </p:cNvSpPr>
              <p:nvPr/>
            </p:nvSpPr>
            <p:spPr bwMode="auto">
              <a:xfrm rot="10800000" flipV="1">
                <a:off x="4604988" y="5577729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二等辺三角形 265"/>
              <p:cNvSpPr/>
              <p:nvPr/>
            </p:nvSpPr>
            <p:spPr bwMode="auto">
              <a:xfrm flipV="1">
                <a:off x="4497332" y="3949065"/>
                <a:ext cx="143597" cy="56430"/>
              </a:xfrm>
              <a:custGeom>
                <a:avLst/>
                <a:gdLst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97" h="43888">
                    <a:moveTo>
                      <a:pt x="0" y="43888"/>
                    </a:moveTo>
                    <a:cubicBezTo>
                      <a:pt x="11868" y="23544"/>
                      <a:pt x="35166" y="1294"/>
                      <a:pt x="69894" y="0"/>
                    </a:cubicBezTo>
                    <a:cubicBezTo>
                      <a:pt x="98272" y="1294"/>
                      <a:pt x="122839" y="21639"/>
                      <a:pt x="143597" y="43888"/>
                    </a:cubicBezTo>
                    <a:lnTo>
                      <a:pt x="0" y="4388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Oval 184"/>
              <p:cNvSpPr>
                <a:spLocks noChangeArrowheads="1"/>
              </p:cNvSpPr>
              <p:nvPr/>
            </p:nvSpPr>
            <p:spPr bwMode="auto">
              <a:xfrm>
                <a:off x="4267493" y="3746611"/>
                <a:ext cx="122530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3" name="Oval 185"/>
              <p:cNvSpPr>
                <a:spLocks noChangeArrowheads="1"/>
              </p:cNvSpPr>
              <p:nvPr/>
            </p:nvSpPr>
            <p:spPr bwMode="auto">
              <a:xfrm>
                <a:off x="4755460" y="3746611"/>
                <a:ext cx="122527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4" name="グループ化 259"/>
              <p:cNvGrpSpPr>
                <a:grpSpLocks/>
              </p:cNvGrpSpPr>
              <p:nvPr/>
            </p:nvGrpSpPr>
            <p:grpSpPr bwMode="auto">
              <a:xfrm rot="18900000">
                <a:off x="4293912" y="4266996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94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96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7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95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3516" y="3949110"/>
                  <a:ext cx="88892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grpSp>
            <p:nvGrpSpPr>
              <p:cNvPr id="75" name="グループ化 264"/>
              <p:cNvGrpSpPr>
                <a:grpSpLocks/>
              </p:cNvGrpSpPr>
              <p:nvPr/>
            </p:nvGrpSpPr>
            <p:grpSpPr bwMode="auto">
              <a:xfrm rot="2700000" flipH="1">
                <a:off x="4539424" y="4266995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90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92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3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91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4923" y="3950517"/>
                  <a:ext cx="88893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sp>
            <p:nvSpPr>
              <p:cNvPr id="76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662370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4318735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4779836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4564557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7" name="月 86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月 87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月 88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flipH="1">
                <a:off x="4299788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4" name="月 83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月 84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月 85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1" name="二等辺三角形 80"/>
              <p:cNvSpPr/>
              <p:nvPr/>
            </p:nvSpPr>
            <p:spPr>
              <a:xfrm flipV="1">
                <a:off x="4488626" y="4094240"/>
                <a:ext cx="158230" cy="129282"/>
              </a:xfrm>
              <a:prstGeom prst="triangle">
                <a:avLst/>
              </a:pr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AutoShape 255"/>
              <p:cNvSpPr>
                <a:spLocks noChangeArrowheads="1"/>
              </p:cNvSpPr>
              <p:nvPr/>
            </p:nvSpPr>
            <p:spPr bwMode="auto">
              <a:xfrm rot="5400000">
                <a:off x="4432369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3" name="AutoShape 255"/>
              <p:cNvSpPr>
                <a:spLocks noChangeArrowheads="1"/>
              </p:cNvSpPr>
              <p:nvPr/>
            </p:nvSpPr>
            <p:spPr bwMode="auto">
              <a:xfrm rot="5400000">
                <a:off x="4670494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32" name="AutoShape 260"/>
            <p:cNvSpPr>
              <a:spLocks noChangeArrowheads="1"/>
            </p:cNvSpPr>
            <p:nvPr/>
          </p:nvSpPr>
          <p:spPr bwMode="auto">
            <a:xfrm rot="16200000" flipH="1" flipV="1">
              <a:off x="4421946" y="3812713"/>
              <a:ext cx="285332" cy="549670"/>
            </a:xfrm>
            <a:prstGeom prst="moon">
              <a:avLst>
                <a:gd name="adj" fmla="val 31365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98" name="テキスト ボックス 97"/>
          <p:cNvSpPr txBox="1"/>
          <p:nvPr/>
        </p:nvSpPr>
        <p:spPr>
          <a:xfrm>
            <a:off x="2108887" y="1298478"/>
            <a:ext cx="7571770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5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5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テキスト ボックス 97"/>
          <p:cNvSpPr txBox="1"/>
          <p:nvPr/>
        </p:nvSpPr>
        <p:spPr>
          <a:xfrm>
            <a:off x="2108887" y="1298478"/>
            <a:ext cx="7571770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5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5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3" name="グループ化 122"/>
          <p:cNvGrpSpPr/>
          <p:nvPr/>
        </p:nvGrpSpPr>
        <p:grpSpPr>
          <a:xfrm>
            <a:off x="874534" y="553868"/>
            <a:ext cx="1669307" cy="5789494"/>
            <a:chOff x="5207791" y="3938393"/>
            <a:chExt cx="690313" cy="2394145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5207791" y="3989396"/>
              <a:ext cx="690313" cy="2343142"/>
              <a:chOff x="5207792" y="4624388"/>
              <a:chExt cx="503238" cy="1708150"/>
            </a:xfrm>
          </p:grpSpPr>
          <p:sp>
            <p:nvSpPr>
              <p:cNvPr id="129" name="AutoShape 426"/>
              <p:cNvSpPr>
                <a:spLocks noChangeArrowheads="1"/>
              </p:cNvSpPr>
              <p:nvPr/>
            </p:nvSpPr>
            <p:spPr bwMode="auto">
              <a:xfrm>
                <a:off x="5215730" y="4624388"/>
                <a:ext cx="495300" cy="533400"/>
              </a:xfrm>
              <a:custGeom>
                <a:avLst/>
                <a:gdLst>
                  <a:gd name="T0" fmla="*/ 82023 w 21600"/>
                  <a:gd name="T1" fmla="*/ 0 h 21600"/>
                  <a:gd name="T2" fmla="*/ 24719 w 21600"/>
                  <a:gd name="T3" fmla="*/ 157946 h 21600"/>
                  <a:gd name="T4" fmla="*/ 82023 w 21600"/>
                  <a:gd name="T5" fmla="*/ 42697 h 21600"/>
                  <a:gd name="T6" fmla="*/ 139349 w 21600"/>
                  <a:gd name="T7" fmla="*/ 1579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394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054" y="14208"/>
                    </a:moveTo>
                    <a:cubicBezTo>
                      <a:pt x="4442" y="13177"/>
                      <a:pt x="4119" y="11999"/>
                      <a:pt x="4119" y="10800"/>
                    </a:cubicBezTo>
                    <a:cubicBezTo>
                      <a:pt x="4119" y="7110"/>
                      <a:pt x="7110" y="4119"/>
                      <a:pt x="10800" y="4119"/>
                    </a:cubicBezTo>
                    <a:cubicBezTo>
                      <a:pt x="14489" y="4119"/>
                      <a:pt x="17481" y="7110"/>
                      <a:pt x="17481" y="10800"/>
                    </a:cubicBezTo>
                    <a:cubicBezTo>
                      <a:pt x="17481" y="11999"/>
                      <a:pt x="17157" y="13177"/>
                      <a:pt x="16545" y="14208"/>
                    </a:cubicBezTo>
                    <a:lnTo>
                      <a:pt x="20088" y="16310"/>
                    </a:lnTo>
                    <a:cubicBezTo>
                      <a:pt x="21077" y="14642"/>
                      <a:pt x="21600" y="127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739"/>
                      <a:pt x="522" y="14642"/>
                      <a:pt x="1511" y="16310"/>
                    </a:cubicBezTo>
                    <a:lnTo>
                      <a:pt x="5054" y="14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427"/>
              <p:cNvSpPr>
                <a:spLocks noChangeArrowheads="1"/>
              </p:cNvSpPr>
              <p:nvPr/>
            </p:nvSpPr>
            <p:spPr bwMode="auto">
              <a:xfrm>
                <a:off x="5215730" y="4981575"/>
                <a:ext cx="495300" cy="630238"/>
              </a:xfrm>
              <a:prstGeom prst="roundRect">
                <a:avLst>
                  <a:gd name="adj" fmla="val 38139"/>
                </a:avLst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1" name="AutoShape 428"/>
              <p:cNvSpPr>
                <a:spLocks noChangeArrowheads="1"/>
              </p:cNvSpPr>
              <p:nvPr/>
            </p:nvSpPr>
            <p:spPr bwMode="auto">
              <a:xfrm>
                <a:off x="5260180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429"/>
              <p:cNvSpPr>
                <a:spLocks noChangeArrowheads="1"/>
              </p:cNvSpPr>
              <p:nvPr/>
            </p:nvSpPr>
            <p:spPr bwMode="auto">
              <a:xfrm>
                <a:off x="5441155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430"/>
              <p:cNvSpPr>
                <a:spLocks noChangeArrowheads="1"/>
              </p:cNvSpPr>
              <p:nvPr/>
            </p:nvSpPr>
            <p:spPr bwMode="auto">
              <a:xfrm flipV="1">
                <a:off x="5350667" y="5072063"/>
                <a:ext cx="225425" cy="35083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4" name="Freeform 431"/>
              <p:cNvSpPr>
                <a:spLocks/>
              </p:cNvSpPr>
              <p:nvPr/>
            </p:nvSpPr>
            <p:spPr bwMode="auto">
              <a:xfrm>
                <a:off x="5431630" y="5103813"/>
                <a:ext cx="63500" cy="42862"/>
              </a:xfrm>
              <a:custGeom>
                <a:avLst/>
                <a:gdLst>
                  <a:gd name="T0" fmla="*/ 0 w 72"/>
                  <a:gd name="T1" fmla="*/ 0 h 28"/>
                  <a:gd name="T2" fmla="*/ 7000875 w 72"/>
                  <a:gd name="T3" fmla="*/ 72262270 h 28"/>
                  <a:gd name="T4" fmla="*/ 24112361 w 72"/>
                  <a:gd name="T5" fmla="*/ 72262270 h 28"/>
                  <a:gd name="T6" fmla="*/ 31113236 w 72"/>
                  <a:gd name="T7" fmla="*/ 0 h 28"/>
                  <a:gd name="T8" fmla="*/ 0 w 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0" y="0"/>
                    </a:moveTo>
                    <a:lnTo>
                      <a:pt x="16" y="28"/>
                    </a:lnTo>
                    <a:lnTo>
                      <a:pt x="56" y="28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Freeform 432"/>
              <p:cNvSpPr>
                <a:spLocks/>
              </p:cNvSpPr>
              <p:nvPr/>
            </p:nvSpPr>
            <p:spPr bwMode="auto">
              <a:xfrm>
                <a:off x="5414167" y="5157788"/>
                <a:ext cx="98425" cy="274637"/>
              </a:xfrm>
              <a:custGeom>
                <a:avLst/>
                <a:gdLst>
                  <a:gd name="T0" fmla="*/ 52924075 w 62"/>
                  <a:gd name="T1" fmla="*/ 0 h 200"/>
                  <a:gd name="T2" fmla="*/ 105846563 w 62"/>
                  <a:gd name="T3" fmla="*/ 0 h 200"/>
                  <a:gd name="T4" fmla="*/ 156249688 w 62"/>
                  <a:gd name="T5" fmla="*/ 171873327 h 200"/>
                  <a:gd name="T6" fmla="*/ 75604688 w 62"/>
                  <a:gd name="T7" fmla="*/ 377743969 h 200"/>
                  <a:gd name="T8" fmla="*/ 0 w 62"/>
                  <a:gd name="T9" fmla="*/ 171873327 h 200"/>
                  <a:gd name="T10" fmla="*/ 52924075 w 62"/>
                  <a:gd name="T11" fmla="*/ 0 h 2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200">
                    <a:moveTo>
                      <a:pt x="21" y="0"/>
                    </a:moveTo>
                    <a:lnTo>
                      <a:pt x="42" y="0"/>
                    </a:lnTo>
                    <a:lnTo>
                      <a:pt x="62" y="91"/>
                    </a:lnTo>
                    <a:lnTo>
                      <a:pt x="30" y="200"/>
                    </a:lnTo>
                    <a:lnTo>
                      <a:pt x="0" y="9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Rectangle 433"/>
              <p:cNvSpPr>
                <a:spLocks noChangeArrowheads="1"/>
              </p:cNvSpPr>
              <p:nvPr/>
            </p:nvSpPr>
            <p:spPr bwMode="auto">
              <a:xfrm>
                <a:off x="5215730" y="5387974"/>
                <a:ext cx="495300" cy="449603"/>
              </a:xfrm>
              <a:prstGeom prst="rect">
                <a:avLst/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7" name="Oval 434"/>
              <p:cNvSpPr>
                <a:spLocks noChangeArrowheads="1"/>
              </p:cNvSpPr>
              <p:nvPr/>
            </p:nvSpPr>
            <p:spPr bwMode="auto">
              <a:xfrm>
                <a:off x="5252242" y="4711700"/>
                <a:ext cx="406400" cy="4508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8" name="AutoShape 435"/>
              <p:cNvSpPr>
                <a:spLocks noChangeArrowheads="1"/>
              </p:cNvSpPr>
              <p:nvPr/>
            </p:nvSpPr>
            <p:spPr bwMode="auto">
              <a:xfrm flipH="1">
                <a:off x="5485605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9" name="AutoShape 436"/>
              <p:cNvSpPr>
                <a:spLocks noChangeArrowheads="1"/>
              </p:cNvSpPr>
              <p:nvPr/>
            </p:nvSpPr>
            <p:spPr bwMode="auto">
              <a:xfrm>
                <a:off x="5215730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40" name="Group 438"/>
              <p:cNvGrpSpPr>
                <a:grpSpLocks/>
              </p:cNvGrpSpPr>
              <p:nvPr/>
            </p:nvGrpSpPr>
            <p:grpSpPr bwMode="auto">
              <a:xfrm rot="-900000">
                <a:off x="5366542" y="5676900"/>
                <a:ext cx="138113" cy="227013"/>
                <a:chOff x="4708" y="2330"/>
                <a:chExt cx="331" cy="539"/>
              </a:xfrm>
            </p:grpSpPr>
            <p:sp>
              <p:nvSpPr>
                <p:cNvPr id="158" name="AutoShape 43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9" name="AutoShape 44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0" name="AutoShape 44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1" name="AutoShape 44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2" name="AutoShape 44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3" name="AutoShape 44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1" name="Rectangle 445"/>
              <p:cNvSpPr>
                <a:spLocks noChangeArrowheads="1"/>
              </p:cNvSpPr>
              <p:nvPr/>
            </p:nvSpPr>
            <p:spPr bwMode="auto">
              <a:xfrm rot="-900000">
                <a:off x="5345905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2" name="AutoShape 446"/>
              <p:cNvSpPr>
                <a:spLocks noChangeArrowheads="1"/>
              </p:cNvSpPr>
              <p:nvPr/>
            </p:nvSpPr>
            <p:spPr bwMode="auto">
              <a:xfrm rot="-900000">
                <a:off x="5274467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3" name="Group 448"/>
              <p:cNvGrpSpPr>
                <a:grpSpLocks/>
              </p:cNvGrpSpPr>
              <p:nvPr/>
            </p:nvGrpSpPr>
            <p:grpSpPr bwMode="auto">
              <a:xfrm rot="900000" flipH="1">
                <a:off x="5418930" y="5676900"/>
                <a:ext cx="138112" cy="227013"/>
                <a:chOff x="4708" y="2330"/>
                <a:chExt cx="331" cy="539"/>
              </a:xfrm>
            </p:grpSpPr>
            <p:sp>
              <p:nvSpPr>
                <p:cNvPr id="152" name="AutoShape 44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3" name="AutoShape 45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4" name="AutoShape 45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5" name="AutoShape 45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6" name="AutoShape 45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7" name="AutoShape 45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4" name="Rectangle 455"/>
              <p:cNvSpPr>
                <a:spLocks noChangeArrowheads="1"/>
              </p:cNvSpPr>
              <p:nvPr/>
            </p:nvSpPr>
            <p:spPr bwMode="auto">
              <a:xfrm rot="900000" flipH="1">
                <a:off x="5480842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5" name="AutoShape 456"/>
              <p:cNvSpPr>
                <a:spLocks noChangeArrowheads="1"/>
              </p:cNvSpPr>
              <p:nvPr/>
            </p:nvSpPr>
            <p:spPr bwMode="auto">
              <a:xfrm rot="900000" flipH="1">
                <a:off x="5518942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Oval 457"/>
              <p:cNvSpPr>
                <a:spLocks noChangeArrowheads="1"/>
              </p:cNvSpPr>
              <p:nvPr/>
            </p:nvSpPr>
            <p:spPr bwMode="auto">
              <a:xfrm>
                <a:off x="5215730" y="4919663"/>
                <a:ext cx="90487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7" name="Oval 458"/>
              <p:cNvSpPr>
                <a:spLocks noChangeArrowheads="1"/>
              </p:cNvSpPr>
              <p:nvPr/>
            </p:nvSpPr>
            <p:spPr bwMode="auto">
              <a:xfrm>
                <a:off x="5620542" y="4919663"/>
                <a:ext cx="90488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8" name="Oval 460"/>
              <p:cNvSpPr>
                <a:spLocks noChangeArrowheads="1"/>
              </p:cNvSpPr>
              <p:nvPr/>
            </p:nvSpPr>
            <p:spPr bwMode="auto">
              <a:xfrm rot="18900000">
                <a:off x="5207792" y="4714780"/>
                <a:ext cx="314325" cy="1793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9" name="Oval 461"/>
              <p:cNvSpPr>
                <a:spLocks noChangeArrowheads="1"/>
              </p:cNvSpPr>
              <p:nvPr/>
            </p:nvSpPr>
            <p:spPr bwMode="auto">
              <a:xfrm rot="2700000" flipH="1">
                <a:off x="5403055" y="4719541"/>
                <a:ext cx="315912" cy="1682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0" name="AutoShape 462"/>
              <p:cNvSpPr>
                <a:spLocks noChangeArrowheads="1"/>
              </p:cNvSpPr>
              <p:nvPr/>
            </p:nvSpPr>
            <p:spPr bwMode="auto">
              <a:xfrm rot="5400000">
                <a:off x="5342730" y="4873625"/>
                <a:ext cx="444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1" name="AutoShape 464"/>
              <p:cNvSpPr>
                <a:spLocks noChangeArrowheads="1"/>
              </p:cNvSpPr>
              <p:nvPr/>
            </p:nvSpPr>
            <p:spPr bwMode="auto">
              <a:xfrm rot="5400000">
                <a:off x="5523705" y="4867275"/>
                <a:ext cx="571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25" name="AutoShape 255"/>
            <p:cNvSpPr>
              <a:spLocks noChangeArrowheads="1"/>
            </p:cNvSpPr>
            <p:nvPr/>
          </p:nvSpPr>
          <p:spPr bwMode="auto">
            <a:xfrm rot="5400000" flipH="1">
              <a:off x="5398938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26" name="二等辺三角形 265"/>
            <p:cNvSpPr/>
            <p:nvPr/>
          </p:nvSpPr>
          <p:spPr bwMode="auto">
            <a:xfrm flipV="1">
              <a:off x="5472025" y="4665835"/>
              <a:ext cx="143597" cy="56430"/>
            </a:xfrm>
            <a:custGeom>
              <a:avLst/>
              <a:gdLst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7" h="43888">
                  <a:moveTo>
                    <a:pt x="0" y="43888"/>
                  </a:moveTo>
                  <a:cubicBezTo>
                    <a:pt x="11868" y="23544"/>
                    <a:pt x="35166" y="1294"/>
                    <a:pt x="69894" y="0"/>
                  </a:cubicBezTo>
                  <a:cubicBezTo>
                    <a:pt x="98272" y="1294"/>
                    <a:pt x="122839" y="21639"/>
                    <a:pt x="143597" y="43888"/>
                  </a:cubicBezTo>
                  <a:lnTo>
                    <a:pt x="0" y="438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7" name="AutoShape 255"/>
            <p:cNvSpPr>
              <a:spLocks noChangeArrowheads="1"/>
            </p:cNvSpPr>
            <p:nvPr/>
          </p:nvSpPr>
          <p:spPr bwMode="auto">
            <a:xfrm rot="5400000" flipH="1">
              <a:off x="5637063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5324140" y="3938393"/>
              <a:ext cx="463250" cy="221108"/>
            </a:xfrm>
            <a:prstGeom prst="roundRect">
              <a:avLst>
                <a:gd name="adj" fmla="val 3104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16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812540" y="594780"/>
            <a:ext cx="1979087" cy="5757600"/>
            <a:chOff x="4248149" y="3912320"/>
            <a:chExt cx="838733" cy="2440059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4248149" y="3912320"/>
              <a:ext cx="838733" cy="2440059"/>
              <a:chOff x="4248149" y="3443216"/>
              <a:chExt cx="838733" cy="2440059"/>
            </a:xfrm>
          </p:grpSpPr>
          <p:sp>
            <p:nvSpPr>
              <p:cNvPr id="33" name="Oval 186"/>
              <p:cNvSpPr>
                <a:spLocks noChangeArrowheads="1"/>
              </p:cNvSpPr>
              <p:nvPr/>
            </p:nvSpPr>
            <p:spPr bwMode="auto">
              <a:xfrm>
                <a:off x="4267495" y="3503465"/>
                <a:ext cx="608346" cy="95796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4" name="Oval 186"/>
              <p:cNvSpPr>
                <a:spLocks noChangeArrowheads="1"/>
              </p:cNvSpPr>
              <p:nvPr/>
            </p:nvSpPr>
            <p:spPr bwMode="auto">
              <a:xfrm>
                <a:off x="4326011" y="3612663"/>
                <a:ext cx="481854" cy="7565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5" name="Rectangle 263"/>
              <p:cNvSpPr>
                <a:spLocks noChangeArrowheads="1"/>
              </p:cNvSpPr>
              <p:nvPr/>
            </p:nvSpPr>
            <p:spPr bwMode="auto">
              <a:xfrm>
                <a:off x="4390025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6" name="Rectangle 264"/>
              <p:cNvSpPr>
                <a:spLocks noChangeArrowheads="1"/>
              </p:cNvSpPr>
              <p:nvPr/>
            </p:nvSpPr>
            <p:spPr bwMode="auto">
              <a:xfrm>
                <a:off x="4632932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7" name="AutoShape 262"/>
              <p:cNvSpPr>
                <a:spLocks noChangeArrowheads="1"/>
              </p:cNvSpPr>
              <p:nvPr/>
            </p:nvSpPr>
            <p:spPr bwMode="auto">
              <a:xfrm flipV="1">
                <a:off x="4248149" y="4723496"/>
                <a:ext cx="644889" cy="54868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6 w 21600"/>
                  <a:gd name="T13" fmla="*/ 3996 h 21600"/>
                  <a:gd name="T14" fmla="*/ 17604 w 21600"/>
                  <a:gd name="T15" fmla="*/ 176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92" y="21600"/>
                    </a:lnTo>
                    <a:lnTo>
                      <a:pt x="1720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rgbClr val="0070C0"/>
                </a:fgClr>
                <a:bgClr>
                  <a:srgbClr val="002060"/>
                </a:bgClr>
              </a:patt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187"/>
              <p:cNvSpPr>
                <a:spLocks noChangeArrowheads="1"/>
              </p:cNvSpPr>
              <p:nvPr/>
            </p:nvSpPr>
            <p:spPr bwMode="auto">
              <a:xfrm>
                <a:off x="4267495" y="3443216"/>
                <a:ext cx="608346" cy="60893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9" name="Rectangle 179"/>
              <p:cNvSpPr>
                <a:spLocks noChangeArrowheads="1"/>
              </p:cNvSpPr>
              <p:nvPr/>
            </p:nvSpPr>
            <p:spPr bwMode="auto">
              <a:xfrm>
                <a:off x="4510403" y="3991908"/>
                <a:ext cx="122527" cy="18289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0" name="AutoShape 180"/>
              <p:cNvSpPr>
                <a:spLocks noChangeArrowheads="1"/>
              </p:cNvSpPr>
              <p:nvPr/>
            </p:nvSpPr>
            <p:spPr bwMode="auto">
              <a:xfrm>
                <a:off x="4328395" y="4113651"/>
                <a:ext cx="487809" cy="36744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41" name="Rectangle 181"/>
              <p:cNvSpPr>
                <a:spLocks noChangeArrowheads="1"/>
              </p:cNvSpPr>
              <p:nvPr/>
            </p:nvSpPr>
            <p:spPr bwMode="auto">
              <a:xfrm>
                <a:off x="4328395" y="4297371"/>
                <a:ext cx="487809" cy="485696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65" name="Oval 183"/>
              <p:cNvSpPr>
                <a:spLocks noChangeArrowheads="1"/>
              </p:cNvSpPr>
              <p:nvPr/>
            </p:nvSpPr>
            <p:spPr bwMode="auto">
              <a:xfrm>
                <a:off x="4327685" y="3563714"/>
                <a:ext cx="487966" cy="4884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424245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283"/>
              <p:cNvSpPr>
                <a:spLocks noChangeArrowheads="1"/>
              </p:cNvSpPr>
              <p:nvPr/>
            </p:nvSpPr>
            <p:spPr bwMode="auto">
              <a:xfrm rot="16200000">
                <a:off x="4358766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" name="AutoShape 285"/>
              <p:cNvSpPr>
                <a:spLocks noChangeArrowheads="1"/>
              </p:cNvSpPr>
              <p:nvPr/>
            </p:nvSpPr>
            <p:spPr bwMode="auto">
              <a:xfrm rot="10800000" flipV="1">
                <a:off x="4355630" y="5577730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286"/>
              <p:cNvSpPr>
                <a:spLocks noChangeArrowheads="1"/>
              </p:cNvSpPr>
              <p:nvPr/>
            </p:nvSpPr>
            <p:spPr bwMode="auto">
              <a:xfrm rot="16200000">
                <a:off x="4608123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" name="AutoShape 287"/>
              <p:cNvSpPr>
                <a:spLocks noChangeArrowheads="1"/>
              </p:cNvSpPr>
              <p:nvPr/>
            </p:nvSpPr>
            <p:spPr bwMode="auto">
              <a:xfrm rot="10800000" flipV="1">
                <a:off x="4604988" y="5577729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二等辺三角形 265"/>
              <p:cNvSpPr/>
              <p:nvPr/>
            </p:nvSpPr>
            <p:spPr bwMode="auto">
              <a:xfrm flipV="1">
                <a:off x="4497332" y="3949065"/>
                <a:ext cx="143597" cy="56430"/>
              </a:xfrm>
              <a:custGeom>
                <a:avLst/>
                <a:gdLst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97" h="43888">
                    <a:moveTo>
                      <a:pt x="0" y="43888"/>
                    </a:moveTo>
                    <a:cubicBezTo>
                      <a:pt x="11868" y="23544"/>
                      <a:pt x="35166" y="1294"/>
                      <a:pt x="69894" y="0"/>
                    </a:cubicBezTo>
                    <a:cubicBezTo>
                      <a:pt x="98272" y="1294"/>
                      <a:pt x="122839" y="21639"/>
                      <a:pt x="143597" y="43888"/>
                    </a:cubicBezTo>
                    <a:lnTo>
                      <a:pt x="0" y="4388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Oval 184"/>
              <p:cNvSpPr>
                <a:spLocks noChangeArrowheads="1"/>
              </p:cNvSpPr>
              <p:nvPr/>
            </p:nvSpPr>
            <p:spPr bwMode="auto">
              <a:xfrm>
                <a:off x="4267493" y="3746611"/>
                <a:ext cx="122530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3" name="Oval 185"/>
              <p:cNvSpPr>
                <a:spLocks noChangeArrowheads="1"/>
              </p:cNvSpPr>
              <p:nvPr/>
            </p:nvSpPr>
            <p:spPr bwMode="auto">
              <a:xfrm>
                <a:off x="4755460" y="3746611"/>
                <a:ext cx="122527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4" name="グループ化 259"/>
              <p:cNvGrpSpPr>
                <a:grpSpLocks/>
              </p:cNvGrpSpPr>
              <p:nvPr/>
            </p:nvGrpSpPr>
            <p:grpSpPr bwMode="auto">
              <a:xfrm rot="18900000">
                <a:off x="4293912" y="4266996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94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96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7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95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3516" y="3949110"/>
                  <a:ext cx="88892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grpSp>
            <p:nvGrpSpPr>
              <p:cNvPr id="75" name="グループ化 264"/>
              <p:cNvGrpSpPr>
                <a:grpSpLocks/>
              </p:cNvGrpSpPr>
              <p:nvPr/>
            </p:nvGrpSpPr>
            <p:grpSpPr bwMode="auto">
              <a:xfrm rot="2700000" flipH="1">
                <a:off x="4539424" y="4266995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90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92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3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91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4923" y="3950517"/>
                  <a:ext cx="88893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sp>
            <p:nvSpPr>
              <p:cNvPr id="76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662370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4318735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4779836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4564557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7" name="月 86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月 87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月 88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flipH="1">
                <a:off x="4299788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4" name="月 83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月 84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月 85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1" name="二等辺三角形 80"/>
              <p:cNvSpPr/>
              <p:nvPr/>
            </p:nvSpPr>
            <p:spPr>
              <a:xfrm flipV="1">
                <a:off x="4488626" y="4094240"/>
                <a:ext cx="158230" cy="129282"/>
              </a:xfrm>
              <a:prstGeom prst="triangle">
                <a:avLst/>
              </a:pr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AutoShape 255"/>
              <p:cNvSpPr>
                <a:spLocks noChangeArrowheads="1"/>
              </p:cNvSpPr>
              <p:nvPr/>
            </p:nvSpPr>
            <p:spPr bwMode="auto">
              <a:xfrm rot="5400000">
                <a:off x="4432369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3" name="AutoShape 255"/>
              <p:cNvSpPr>
                <a:spLocks noChangeArrowheads="1"/>
              </p:cNvSpPr>
              <p:nvPr/>
            </p:nvSpPr>
            <p:spPr bwMode="auto">
              <a:xfrm rot="5400000">
                <a:off x="4670494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32" name="AutoShape 260"/>
            <p:cNvSpPr>
              <a:spLocks noChangeArrowheads="1"/>
            </p:cNvSpPr>
            <p:nvPr/>
          </p:nvSpPr>
          <p:spPr bwMode="auto">
            <a:xfrm rot="16200000" flipH="1" flipV="1">
              <a:off x="4421946" y="3812713"/>
              <a:ext cx="285332" cy="549670"/>
            </a:xfrm>
            <a:prstGeom prst="moon">
              <a:avLst>
                <a:gd name="adj" fmla="val 31365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98" name="テキスト ボックス 97"/>
          <p:cNvSpPr txBox="1"/>
          <p:nvPr/>
        </p:nvSpPr>
        <p:spPr>
          <a:xfrm>
            <a:off x="1954757" y="593685"/>
            <a:ext cx="757177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3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3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368600" y="4557034"/>
            <a:ext cx="738327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</a:t>
            </a:r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のご来店を</a:t>
            </a:r>
            <a:r>
              <a:rPr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お待ちしております</a:t>
            </a:r>
            <a:endParaRPr kumimoji="1" lang="en-US" altLang="ja-JP" sz="6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039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グループ化 122"/>
          <p:cNvGrpSpPr/>
          <p:nvPr/>
        </p:nvGrpSpPr>
        <p:grpSpPr>
          <a:xfrm>
            <a:off x="874534" y="553868"/>
            <a:ext cx="1669307" cy="5789494"/>
            <a:chOff x="5207791" y="3938393"/>
            <a:chExt cx="690313" cy="2394145"/>
          </a:xfrm>
        </p:grpSpPr>
        <p:grpSp>
          <p:nvGrpSpPr>
            <p:cNvPr id="124" name="グループ化 123"/>
            <p:cNvGrpSpPr/>
            <p:nvPr/>
          </p:nvGrpSpPr>
          <p:grpSpPr>
            <a:xfrm>
              <a:off x="5207791" y="3989396"/>
              <a:ext cx="690313" cy="2343142"/>
              <a:chOff x="5207792" y="4624388"/>
              <a:chExt cx="503238" cy="1708150"/>
            </a:xfrm>
          </p:grpSpPr>
          <p:sp>
            <p:nvSpPr>
              <p:cNvPr id="129" name="AutoShape 426"/>
              <p:cNvSpPr>
                <a:spLocks noChangeArrowheads="1"/>
              </p:cNvSpPr>
              <p:nvPr/>
            </p:nvSpPr>
            <p:spPr bwMode="auto">
              <a:xfrm>
                <a:off x="5215730" y="4624388"/>
                <a:ext cx="495300" cy="533400"/>
              </a:xfrm>
              <a:custGeom>
                <a:avLst/>
                <a:gdLst>
                  <a:gd name="T0" fmla="*/ 82023 w 21600"/>
                  <a:gd name="T1" fmla="*/ 0 h 21600"/>
                  <a:gd name="T2" fmla="*/ 24719 w 21600"/>
                  <a:gd name="T3" fmla="*/ 157946 h 21600"/>
                  <a:gd name="T4" fmla="*/ 82023 w 21600"/>
                  <a:gd name="T5" fmla="*/ 42697 h 21600"/>
                  <a:gd name="T6" fmla="*/ 139349 w 21600"/>
                  <a:gd name="T7" fmla="*/ 1579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394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054" y="14208"/>
                    </a:moveTo>
                    <a:cubicBezTo>
                      <a:pt x="4442" y="13177"/>
                      <a:pt x="4119" y="11999"/>
                      <a:pt x="4119" y="10800"/>
                    </a:cubicBezTo>
                    <a:cubicBezTo>
                      <a:pt x="4119" y="7110"/>
                      <a:pt x="7110" y="4119"/>
                      <a:pt x="10800" y="4119"/>
                    </a:cubicBezTo>
                    <a:cubicBezTo>
                      <a:pt x="14489" y="4119"/>
                      <a:pt x="17481" y="7110"/>
                      <a:pt x="17481" y="10800"/>
                    </a:cubicBezTo>
                    <a:cubicBezTo>
                      <a:pt x="17481" y="11999"/>
                      <a:pt x="17157" y="13177"/>
                      <a:pt x="16545" y="14208"/>
                    </a:cubicBezTo>
                    <a:lnTo>
                      <a:pt x="20088" y="16310"/>
                    </a:lnTo>
                    <a:cubicBezTo>
                      <a:pt x="21077" y="14642"/>
                      <a:pt x="21600" y="127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739"/>
                      <a:pt x="522" y="14642"/>
                      <a:pt x="1511" y="16310"/>
                    </a:cubicBezTo>
                    <a:lnTo>
                      <a:pt x="5054" y="14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427"/>
              <p:cNvSpPr>
                <a:spLocks noChangeArrowheads="1"/>
              </p:cNvSpPr>
              <p:nvPr/>
            </p:nvSpPr>
            <p:spPr bwMode="auto">
              <a:xfrm>
                <a:off x="5215730" y="4981575"/>
                <a:ext cx="495300" cy="630238"/>
              </a:xfrm>
              <a:prstGeom prst="roundRect">
                <a:avLst>
                  <a:gd name="adj" fmla="val 38139"/>
                </a:avLst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1" name="AutoShape 428"/>
              <p:cNvSpPr>
                <a:spLocks noChangeArrowheads="1"/>
              </p:cNvSpPr>
              <p:nvPr/>
            </p:nvSpPr>
            <p:spPr bwMode="auto">
              <a:xfrm>
                <a:off x="5260180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429"/>
              <p:cNvSpPr>
                <a:spLocks noChangeArrowheads="1"/>
              </p:cNvSpPr>
              <p:nvPr/>
            </p:nvSpPr>
            <p:spPr bwMode="auto">
              <a:xfrm>
                <a:off x="5441155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430"/>
              <p:cNvSpPr>
                <a:spLocks noChangeArrowheads="1"/>
              </p:cNvSpPr>
              <p:nvPr/>
            </p:nvSpPr>
            <p:spPr bwMode="auto">
              <a:xfrm flipV="1">
                <a:off x="5350667" y="5072063"/>
                <a:ext cx="225425" cy="35083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4" name="Freeform 431"/>
              <p:cNvSpPr>
                <a:spLocks/>
              </p:cNvSpPr>
              <p:nvPr/>
            </p:nvSpPr>
            <p:spPr bwMode="auto">
              <a:xfrm>
                <a:off x="5431630" y="5103813"/>
                <a:ext cx="63500" cy="42862"/>
              </a:xfrm>
              <a:custGeom>
                <a:avLst/>
                <a:gdLst>
                  <a:gd name="T0" fmla="*/ 0 w 72"/>
                  <a:gd name="T1" fmla="*/ 0 h 28"/>
                  <a:gd name="T2" fmla="*/ 7000875 w 72"/>
                  <a:gd name="T3" fmla="*/ 72262270 h 28"/>
                  <a:gd name="T4" fmla="*/ 24112361 w 72"/>
                  <a:gd name="T5" fmla="*/ 72262270 h 28"/>
                  <a:gd name="T6" fmla="*/ 31113236 w 72"/>
                  <a:gd name="T7" fmla="*/ 0 h 28"/>
                  <a:gd name="T8" fmla="*/ 0 w 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0" y="0"/>
                    </a:moveTo>
                    <a:lnTo>
                      <a:pt x="16" y="28"/>
                    </a:lnTo>
                    <a:lnTo>
                      <a:pt x="56" y="28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Freeform 432"/>
              <p:cNvSpPr>
                <a:spLocks/>
              </p:cNvSpPr>
              <p:nvPr/>
            </p:nvSpPr>
            <p:spPr bwMode="auto">
              <a:xfrm>
                <a:off x="5414167" y="5157788"/>
                <a:ext cx="98425" cy="274637"/>
              </a:xfrm>
              <a:custGeom>
                <a:avLst/>
                <a:gdLst>
                  <a:gd name="T0" fmla="*/ 52924075 w 62"/>
                  <a:gd name="T1" fmla="*/ 0 h 200"/>
                  <a:gd name="T2" fmla="*/ 105846563 w 62"/>
                  <a:gd name="T3" fmla="*/ 0 h 200"/>
                  <a:gd name="T4" fmla="*/ 156249688 w 62"/>
                  <a:gd name="T5" fmla="*/ 171873327 h 200"/>
                  <a:gd name="T6" fmla="*/ 75604688 w 62"/>
                  <a:gd name="T7" fmla="*/ 377743969 h 200"/>
                  <a:gd name="T8" fmla="*/ 0 w 62"/>
                  <a:gd name="T9" fmla="*/ 171873327 h 200"/>
                  <a:gd name="T10" fmla="*/ 52924075 w 62"/>
                  <a:gd name="T11" fmla="*/ 0 h 2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200">
                    <a:moveTo>
                      <a:pt x="21" y="0"/>
                    </a:moveTo>
                    <a:lnTo>
                      <a:pt x="42" y="0"/>
                    </a:lnTo>
                    <a:lnTo>
                      <a:pt x="62" y="91"/>
                    </a:lnTo>
                    <a:lnTo>
                      <a:pt x="30" y="200"/>
                    </a:lnTo>
                    <a:lnTo>
                      <a:pt x="0" y="9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Rectangle 433"/>
              <p:cNvSpPr>
                <a:spLocks noChangeArrowheads="1"/>
              </p:cNvSpPr>
              <p:nvPr/>
            </p:nvSpPr>
            <p:spPr bwMode="auto">
              <a:xfrm>
                <a:off x="5215730" y="5387974"/>
                <a:ext cx="495300" cy="449603"/>
              </a:xfrm>
              <a:prstGeom prst="rect">
                <a:avLst/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7" name="Oval 434"/>
              <p:cNvSpPr>
                <a:spLocks noChangeArrowheads="1"/>
              </p:cNvSpPr>
              <p:nvPr/>
            </p:nvSpPr>
            <p:spPr bwMode="auto">
              <a:xfrm>
                <a:off x="5252242" y="4711700"/>
                <a:ext cx="406400" cy="4508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8" name="AutoShape 435"/>
              <p:cNvSpPr>
                <a:spLocks noChangeArrowheads="1"/>
              </p:cNvSpPr>
              <p:nvPr/>
            </p:nvSpPr>
            <p:spPr bwMode="auto">
              <a:xfrm flipH="1">
                <a:off x="5485605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9" name="AutoShape 436"/>
              <p:cNvSpPr>
                <a:spLocks noChangeArrowheads="1"/>
              </p:cNvSpPr>
              <p:nvPr/>
            </p:nvSpPr>
            <p:spPr bwMode="auto">
              <a:xfrm>
                <a:off x="5215730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40" name="Group 438"/>
              <p:cNvGrpSpPr>
                <a:grpSpLocks/>
              </p:cNvGrpSpPr>
              <p:nvPr/>
            </p:nvGrpSpPr>
            <p:grpSpPr bwMode="auto">
              <a:xfrm rot="-900000">
                <a:off x="5366542" y="5676900"/>
                <a:ext cx="138113" cy="227013"/>
                <a:chOff x="4708" y="2330"/>
                <a:chExt cx="331" cy="539"/>
              </a:xfrm>
            </p:grpSpPr>
            <p:sp>
              <p:nvSpPr>
                <p:cNvPr id="158" name="AutoShape 43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9" name="AutoShape 44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0" name="AutoShape 44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1" name="AutoShape 44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2" name="AutoShape 44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3" name="AutoShape 44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1" name="Rectangle 445"/>
              <p:cNvSpPr>
                <a:spLocks noChangeArrowheads="1"/>
              </p:cNvSpPr>
              <p:nvPr/>
            </p:nvSpPr>
            <p:spPr bwMode="auto">
              <a:xfrm rot="-900000">
                <a:off x="5345905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2" name="AutoShape 446"/>
              <p:cNvSpPr>
                <a:spLocks noChangeArrowheads="1"/>
              </p:cNvSpPr>
              <p:nvPr/>
            </p:nvSpPr>
            <p:spPr bwMode="auto">
              <a:xfrm rot="-900000">
                <a:off x="5274467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3" name="Group 448"/>
              <p:cNvGrpSpPr>
                <a:grpSpLocks/>
              </p:cNvGrpSpPr>
              <p:nvPr/>
            </p:nvGrpSpPr>
            <p:grpSpPr bwMode="auto">
              <a:xfrm rot="900000" flipH="1">
                <a:off x="5418930" y="5676900"/>
                <a:ext cx="138112" cy="227013"/>
                <a:chOff x="4708" y="2330"/>
                <a:chExt cx="331" cy="539"/>
              </a:xfrm>
            </p:grpSpPr>
            <p:sp>
              <p:nvSpPr>
                <p:cNvPr id="152" name="AutoShape 44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3" name="AutoShape 45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4" name="AutoShape 45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5" name="AutoShape 45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6" name="AutoShape 45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7" name="AutoShape 45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44" name="Rectangle 455"/>
              <p:cNvSpPr>
                <a:spLocks noChangeArrowheads="1"/>
              </p:cNvSpPr>
              <p:nvPr/>
            </p:nvSpPr>
            <p:spPr bwMode="auto">
              <a:xfrm rot="900000" flipH="1">
                <a:off x="5480842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5" name="AutoShape 456"/>
              <p:cNvSpPr>
                <a:spLocks noChangeArrowheads="1"/>
              </p:cNvSpPr>
              <p:nvPr/>
            </p:nvSpPr>
            <p:spPr bwMode="auto">
              <a:xfrm rot="900000" flipH="1">
                <a:off x="5518942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" name="Oval 457"/>
              <p:cNvSpPr>
                <a:spLocks noChangeArrowheads="1"/>
              </p:cNvSpPr>
              <p:nvPr/>
            </p:nvSpPr>
            <p:spPr bwMode="auto">
              <a:xfrm>
                <a:off x="5215730" y="4919663"/>
                <a:ext cx="90487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7" name="Oval 458"/>
              <p:cNvSpPr>
                <a:spLocks noChangeArrowheads="1"/>
              </p:cNvSpPr>
              <p:nvPr/>
            </p:nvSpPr>
            <p:spPr bwMode="auto">
              <a:xfrm>
                <a:off x="5620542" y="4919663"/>
                <a:ext cx="90488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8" name="Oval 460"/>
              <p:cNvSpPr>
                <a:spLocks noChangeArrowheads="1"/>
              </p:cNvSpPr>
              <p:nvPr/>
            </p:nvSpPr>
            <p:spPr bwMode="auto">
              <a:xfrm rot="18900000">
                <a:off x="5207792" y="4714780"/>
                <a:ext cx="314325" cy="1793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9" name="Oval 461"/>
              <p:cNvSpPr>
                <a:spLocks noChangeArrowheads="1"/>
              </p:cNvSpPr>
              <p:nvPr/>
            </p:nvSpPr>
            <p:spPr bwMode="auto">
              <a:xfrm rot="2700000" flipH="1">
                <a:off x="5403055" y="4719541"/>
                <a:ext cx="315912" cy="1682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0" name="AutoShape 462"/>
              <p:cNvSpPr>
                <a:spLocks noChangeArrowheads="1"/>
              </p:cNvSpPr>
              <p:nvPr/>
            </p:nvSpPr>
            <p:spPr bwMode="auto">
              <a:xfrm rot="5400000">
                <a:off x="5342730" y="4873625"/>
                <a:ext cx="444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1" name="AutoShape 464"/>
              <p:cNvSpPr>
                <a:spLocks noChangeArrowheads="1"/>
              </p:cNvSpPr>
              <p:nvPr/>
            </p:nvSpPr>
            <p:spPr bwMode="auto">
              <a:xfrm rot="5400000">
                <a:off x="5523705" y="4867275"/>
                <a:ext cx="571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25" name="AutoShape 255"/>
            <p:cNvSpPr>
              <a:spLocks noChangeArrowheads="1"/>
            </p:cNvSpPr>
            <p:nvPr/>
          </p:nvSpPr>
          <p:spPr bwMode="auto">
            <a:xfrm rot="5400000" flipH="1">
              <a:off x="5398938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26" name="二等辺三角形 265"/>
            <p:cNvSpPr/>
            <p:nvPr/>
          </p:nvSpPr>
          <p:spPr bwMode="auto">
            <a:xfrm flipV="1">
              <a:off x="5472025" y="4665835"/>
              <a:ext cx="143597" cy="56430"/>
            </a:xfrm>
            <a:custGeom>
              <a:avLst/>
              <a:gdLst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7" h="43888">
                  <a:moveTo>
                    <a:pt x="0" y="43888"/>
                  </a:moveTo>
                  <a:cubicBezTo>
                    <a:pt x="11868" y="23544"/>
                    <a:pt x="35166" y="1294"/>
                    <a:pt x="69894" y="0"/>
                  </a:cubicBezTo>
                  <a:cubicBezTo>
                    <a:pt x="98272" y="1294"/>
                    <a:pt x="122839" y="21639"/>
                    <a:pt x="143597" y="43888"/>
                  </a:cubicBezTo>
                  <a:lnTo>
                    <a:pt x="0" y="438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7" name="AutoShape 255"/>
            <p:cNvSpPr>
              <a:spLocks noChangeArrowheads="1"/>
            </p:cNvSpPr>
            <p:nvPr/>
          </p:nvSpPr>
          <p:spPr bwMode="auto">
            <a:xfrm rot="5400000" flipH="1">
              <a:off x="5637063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5324140" y="3938393"/>
              <a:ext cx="463250" cy="221108"/>
            </a:xfrm>
            <a:prstGeom prst="roundRect">
              <a:avLst>
                <a:gd name="adj" fmla="val 3104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1954757" y="593685"/>
            <a:ext cx="757177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3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3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368600" y="4557034"/>
            <a:ext cx="738327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</a:t>
            </a:r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のご来店を</a:t>
            </a:r>
            <a:r>
              <a:rPr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お待ちしております</a:t>
            </a:r>
            <a:endParaRPr kumimoji="1" lang="en-US" altLang="ja-JP" sz="6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25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pop203_本日はお休み</dc:title>
  <dc:subject>pop203_本日はお休み</dc:subject>
  <dc:creator>http://www.digipot.net</dc:creator>
  <cp:lastModifiedBy/>
  <cp:revision>1</cp:revision>
  <dcterms:created xsi:type="dcterms:W3CDTF">2014-03-19T05:27:41Z</dcterms:created>
  <dcterms:modified xsi:type="dcterms:W3CDTF">2014-03-19T05:31:54Z</dcterms:modified>
  <cp:version>1</cp:version>
</cp:coreProperties>
</file>